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1" r:id="rId3"/>
    <p:sldId id="257" r:id="rId4"/>
    <p:sldId id="258" r:id="rId5"/>
    <p:sldId id="259" r:id="rId6"/>
    <p:sldId id="260" r:id="rId7"/>
    <p:sldId id="26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3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49E6A6B-30ED-46AC-B6BB-035006042A60}"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9E6A6B-30ED-46AC-B6BB-035006042A60}"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9E6A6B-30ED-46AC-B6BB-035006042A60}"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49E6A6B-30ED-46AC-B6BB-035006042A60}" type="datetimeFigureOut">
              <a:rPr lang="en-GB" smtClean="0"/>
              <a:t>04/07/2018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49E6A6B-30ED-46AC-B6BB-035006042A60}" type="datetimeFigureOut">
              <a:rPr lang="en-GB" smtClean="0"/>
              <a:t>04/07/2018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49E6A6B-30ED-46AC-B6BB-035006042A60}" type="datetimeFigureOut">
              <a:rPr lang="en-GB" smtClean="0"/>
              <a:t>04/07/2018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9E6A6B-30ED-46AC-B6BB-035006042A60}" type="datetimeFigureOut">
              <a:rPr lang="en-GB" smtClean="0"/>
              <a:t>04/07/2018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9E6A6B-30ED-46AC-B6BB-035006042A60}" type="datetimeFigureOut">
              <a:rPr lang="en-GB" smtClean="0"/>
              <a:t>04/07/2018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9E6A6B-30ED-46AC-B6BB-035006042A60}" type="datetimeFigureOut">
              <a:rPr lang="en-GB" smtClean="0"/>
              <a:t>04/07/2018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334FEF-4A1C-4B0E-9A27-AF6B8EC18D02}" type="slidenum">
              <a:rPr lang="en-GB" smtClean="0"/>
              <a:t>‹#›</a:t>
            </a:fld>
            <a:endParaRPr lang="en-GB"/>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9E6A6B-30ED-46AC-B6BB-035006042A60}"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9E6A6B-30ED-46AC-B6BB-035006042A60}" type="datetimeFigureOut">
              <a:rPr lang="en-GB" smtClean="0"/>
              <a:t>04/07/2018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334FEF-4A1C-4B0E-9A27-AF6B8EC18D0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C49E6A6B-30ED-46AC-B6BB-035006042A60}" type="datetimeFigureOut">
              <a:rPr lang="en-GB" smtClean="0"/>
              <a:t>04/07/2018</a:t>
            </a:fld>
            <a:endParaRPr lang="en-GB"/>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00334FEF-4A1C-4B0E-9A27-AF6B8EC18D02}"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4077072"/>
            <a:ext cx="7117180" cy="1470025"/>
          </a:xfrm>
        </p:spPr>
        <p:txBody>
          <a:bodyPr/>
          <a:lstStyle/>
          <a:p>
            <a:pPr algn="ctr"/>
            <a:r>
              <a:rPr lang="en-GB" dirty="0" smtClean="0">
                <a:latin typeface="XCCW Joined 6a" pitchFamily="66" charset="0"/>
              </a:rPr>
              <a:t>Year 2 Transition Meeting</a:t>
            </a:r>
            <a:endParaRPr lang="en-GB" dirty="0">
              <a:latin typeface="XCCW Joined 6a" pitchFamily="66" charset="0"/>
            </a:endParaRPr>
          </a:p>
        </p:txBody>
      </p:sp>
      <p:sp>
        <p:nvSpPr>
          <p:cNvPr id="3" name="Subtitle 2"/>
          <p:cNvSpPr>
            <a:spLocks noGrp="1"/>
          </p:cNvSpPr>
          <p:nvPr>
            <p:ph type="subTitle" idx="1"/>
          </p:nvPr>
        </p:nvSpPr>
        <p:spPr>
          <a:xfrm>
            <a:off x="899592" y="5733256"/>
            <a:ext cx="7117180" cy="861420"/>
          </a:xfrm>
        </p:spPr>
        <p:txBody>
          <a:bodyPr/>
          <a:lstStyle/>
          <a:p>
            <a:pPr algn="ctr"/>
            <a:r>
              <a:rPr lang="en-GB" dirty="0" smtClean="0">
                <a:latin typeface="XCCW Joined 6a" pitchFamily="66" charset="0"/>
              </a:rPr>
              <a:t>Wednesday 4</a:t>
            </a:r>
            <a:r>
              <a:rPr lang="en-GB" baseline="30000" dirty="0" smtClean="0">
                <a:latin typeface="XCCW Joined 6a" pitchFamily="66" charset="0"/>
              </a:rPr>
              <a:t>th</a:t>
            </a:r>
            <a:r>
              <a:rPr lang="en-GB" dirty="0" smtClean="0">
                <a:latin typeface="XCCW Joined 6a" pitchFamily="66" charset="0"/>
              </a:rPr>
              <a:t> July 2018</a:t>
            </a:r>
            <a:endParaRPr lang="en-GB" dirty="0">
              <a:latin typeface="XCCW Joined 6a" pitchFamily="66" charset="0"/>
            </a:endParaRPr>
          </a:p>
        </p:txBody>
      </p:sp>
      <p:pic>
        <p:nvPicPr>
          <p:cNvPr id="1026" name="Picture 2" descr="M:\Photos\photos 2016-17\term 5 website\Rowan\Wonder Week\DSCF911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4077" y="116632"/>
            <a:ext cx="2859782" cy="3813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857007"/>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04664"/>
            <a:ext cx="7125113" cy="924475"/>
          </a:xfrm>
        </p:spPr>
        <p:txBody>
          <a:bodyPr/>
          <a:lstStyle/>
          <a:p>
            <a:r>
              <a:rPr lang="en-GB" dirty="0" smtClean="0">
                <a:latin typeface="XCCW Joined 6a" pitchFamily="66" charset="0"/>
              </a:rPr>
              <a:t>Transition</a:t>
            </a:r>
            <a:br>
              <a:rPr lang="en-GB" dirty="0" smtClean="0">
                <a:latin typeface="XCCW Joined 6a" pitchFamily="66" charset="0"/>
              </a:rPr>
            </a:br>
            <a:endParaRPr lang="en-GB" dirty="0">
              <a:latin typeface="XCCW Joined 6a" pitchFamily="66" charset="0"/>
            </a:endParaRPr>
          </a:p>
        </p:txBody>
      </p:sp>
      <p:sp>
        <p:nvSpPr>
          <p:cNvPr id="3" name="Content Placeholder 2"/>
          <p:cNvSpPr>
            <a:spLocks noGrp="1"/>
          </p:cNvSpPr>
          <p:nvPr>
            <p:ph idx="1"/>
          </p:nvPr>
        </p:nvSpPr>
        <p:spPr>
          <a:xfrm>
            <a:off x="539552" y="1052736"/>
            <a:ext cx="8280920" cy="5472608"/>
          </a:xfrm>
        </p:spPr>
        <p:txBody>
          <a:bodyPr>
            <a:normAutofit/>
          </a:bodyPr>
          <a:lstStyle/>
          <a:p>
            <a:r>
              <a:rPr lang="en-GB" dirty="0" smtClean="0">
                <a:latin typeface="XCCW Joined 6a" pitchFamily="66" charset="0"/>
              </a:rPr>
              <a:t>The children know which Year 2 class they are going into and have met their new teachers already.</a:t>
            </a:r>
          </a:p>
          <a:p>
            <a:endParaRPr lang="en-GB" dirty="0" smtClean="0">
              <a:latin typeface="XCCW Joined 6a" pitchFamily="66" charset="0"/>
            </a:endParaRPr>
          </a:p>
          <a:p>
            <a:r>
              <a:rPr lang="en-GB" dirty="0" smtClean="0">
                <a:latin typeface="XCCW Joined 6a" pitchFamily="66" charset="0"/>
              </a:rPr>
              <a:t>Children will have a number of opportunities to meet with their new teacher again as well as our very experienced teaching assistants who are moving around this year!</a:t>
            </a:r>
          </a:p>
          <a:p>
            <a:endParaRPr lang="en-GB" dirty="0" smtClean="0">
              <a:latin typeface="XCCW Joined 6a" pitchFamily="66" charset="0"/>
            </a:endParaRPr>
          </a:p>
          <a:p>
            <a:r>
              <a:rPr lang="en-GB" dirty="0" smtClean="0">
                <a:latin typeface="XCCW Joined 6a" pitchFamily="66" charset="0"/>
              </a:rPr>
              <a:t>The children will have a summer holiday piece of work to do and bring to show their new teacher on the first day in September. </a:t>
            </a:r>
          </a:p>
          <a:p>
            <a:endParaRPr lang="en-GB" dirty="0" smtClean="0">
              <a:latin typeface="XCCW Joined 6a" pitchFamily="66" charset="0"/>
            </a:endParaRPr>
          </a:p>
          <a:p>
            <a:r>
              <a:rPr lang="en-GB" dirty="0" smtClean="0">
                <a:latin typeface="XCCW Joined 6a" pitchFamily="66" charset="0"/>
              </a:rPr>
              <a:t>We will also do some art work in current classes to pass onto new teachers so that the school, while updated by September, will feel familiar to them.</a:t>
            </a:r>
          </a:p>
          <a:p>
            <a:pPr marL="0" indent="0">
              <a:buNone/>
            </a:pPr>
            <a:endParaRPr lang="en-GB" dirty="0"/>
          </a:p>
        </p:txBody>
      </p:sp>
    </p:spTree>
    <p:extLst>
      <p:ext uri="{BB962C8B-B14F-4D97-AF65-F5344CB8AC3E}">
        <p14:creationId xmlns:p14="http://schemas.microsoft.com/office/powerpoint/2010/main" val="1054396487"/>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302" y="332656"/>
            <a:ext cx="7125113" cy="924475"/>
          </a:xfrm>
        </p:spPr>
        <p:txBody>
          <a:bodyPr/>
          <a:lstStyle/>
          <a:p>
            <a:r>
              <a:rPr lang="en-GB" dirty="0" smtClean="0">
                <a:latin typeface="XCCW Joined 6a" pitchFamily="66" charset="0"/>
              </a:rPr>
              <a:t>Meet the Year 2 Team</a:t>
            </a:r>
            <a:endParaRPr lang="en-GB" dirty="0">
              <a:latin typeface="XCCW Joined 6a" pitchFamily="66" charset="0"/>
            </a:endParaRPr>
          </a:p>
        </p:txBody>
      </p:sp>
      <p:sp>
        <p:nvSpPr>
          <p:cNvPr id="3" name="Content Placeholder 2"/>
          <p:cNvSpPr>
            <a:spLocks noGrp="1"/>
          </p:cNvSpPr>
          <p:nvPr>
            <p:ph idx="1"/>
          </p:nvPr>
        </p:nvSpPr>
        <p:spPr>
          <a:xfrm>
            <a:off x="509345" y="1052736"/>
            <a:ext cx="7125112" cy="5328592"/>
          </a:xfrm>
        </p:spPr>
        <p:txBody>
          <a:bodyPr>
            <a:normAutofit/>
          </a:bodyPr>
          <a:lstStyle/>
          <a:p>
            <a:r>
              <a:rPr lang="en-GB" dirty="0" smtClean="0">
                <a:latin typeface="XCCW Joined 6a" pitchFamily="66" charset="0"/>
              </a:rPr>
              <a:t>Maple Class – Mr </a:t>
            </a:r>
            <a:r>
              <a:rPr lang="en-GB" dirty="0">
                <a:latin typeface="XCCW Joined 6a" pitchFamily="66" charset="0"/>
              </a:rPr>
              <a:t>Jones </a:t>
            </a:r>
            <a:endParaRPr lang="en-GB" dirty="0" smtClean="0">
              <a:latin typeface="XCCW Joined 6a" pitchFamily="66" charset="0"/>
            </a:endParaRPr>
          </a:p>
          <a:p>
            <a:pPr marL="457200" lvl="1" indent="0">
              <a:buNone/>
            </a:pPr>
            <a:r>
              <a:rPr lang="en-GB" dirty="0">
                <a:latin typeface="XCCW Joined 6a" pitchFamily="66" charset="0"/>
              </a:rPr>
              <a:t>	</a:t>
            </a:r>
            <a:r>
              <a:rPr lang="en-GB" dirty="0" smtClean="0">
                <a:latin typeface="XCCW Joined 6a" pitchFamily="66" charset="0"/>
              </a:rPr>
              <a:t>				</a:t>
            </a:r>
            <a:r>
              <a:rPr lang="en-GB" sz="1800" dirty="0" smtClean="0">
                <a:latin typeface="XCCW Joined 6a" pitchFamily="66" charset="0"/>
              </a:rPr>
              <a:t>&amp; </a:t>
            </a:r>
            <a:r>
              <a:rPr lang="en-GB" sz="1800" dirty="0">
                <a:latin typeface="XCCW Joined 6a" pitchFamily="66" charset="0"/>
              </a:rPr>
              <a:t>Mrs Doman</a:t>
            </a:r>
            <a:endParaRPr lang="en-GB" sz="1800" dirty="0" smtClean="0">
              <a:latin typeface="XCCW Joined 6a" pitchFamily="66" charset="0"/>
            </a:endParaRPr>
          </a:p>
          <a:p>
            <a:pPr marL="0" indent="0">
              <a:buNone/>
            </a:pPr>
            <a:r>
              <a:rPr lang="en-GB" dirty="0">
                <a:latin typeface="XCCW Joined 6a" pitchFamily="66" charset="0"/>
              </a:rPr>
              <a:t> </a:t>
            </a:r>
            <a:r>
              <a:rPr lang="en-GB" dirty="0" smtClean="0">
                <a:latin typeface="XCCW Joined 6a" pitchFamily="66" charset="0"/>
              </a:rPr>
              <a:t>                            </a:t>
            </a:r>
          </a:p>
          <a:p>
            <a:pPr marL="0" indent="0">
              <a:buNone/>
            </a:pPr>
            <a:endParaRPr lang="en-GB" dirty="0" smtClean="0"/>
          </a:p>
          <a:p>
            <a:pPr marL="0" indent="0">
              <a:buNone/>
            </a:pPr>
            <a:endParaRPr lang="en-GB" dirty="0" smtClean="0"/>
          </a:p>
          <a:p>
            <a:r>
              <a:rPr lang="en-GB" dirty="0" smtClean="0">
                <a:latin typeface="XCCW Joined 6a" pitchFamily="66" charset="0"/>
              </a:rPr>
              <a:t>Rowan Class – Miss Smith </a:t>
            </a:r>
          </a:p>
          <a:p>
            <a:pPr marL="0" indent="0">
              <a:buNone/>
            </a:pPr>
            <a:r>
              <a:rPr lang="en-GB" dirty="0">
                <a:latin typeface="XCCW Joined 6a" pitchFamily="66" charset="0"/>
              </a:rPr>
              <a:t>	</a:t>
            </a:r>
            <a:r>
              <a:rPr lang="en-GB" dirty="0" smtClean="0">
                <a:latin typeface="XCCW Joined 6a" pitchFamily="66" charset="0"/>
              </a:rPr>
              <a:t>					&amp; Mrs Gardner</a:t>
            </a:r>
          </a:p>
          <a:p>
            <a:pPr marL="0" indent="0">
              <a:buNone/>
            </a:pPr>
            <a:endParaRPr lang="en-GB" dirty="0" smtClean="0"/>
          </a:p>
          <a:p>
            <a:pPr marL="0" indent="0">
              <a:buNone/>
            </a:pPr>
            <a:endParaRPr lang="en-GB" dirty="0" smtClean="0"/>
          </a:p>
          <a:p>
            <a:r>
              <a:rPr lang="en-GB" dirty="0" smtClean="0">
                <a:latin typeface="XCCW Joined 6a" pitchFamily="66" charset="0"/>
              </a:rPr>
              <a:t>Ash Class – Mrs Rylands </a:t>
            </a:r>
          </a:p>
          <a:p>
            <a:pPr marL="0" indent="0">
              <a:buNone/>
            </a:pPr>
            <a:r>
              <a:rPr lang="en-GB" dirty="0" smtClean="0">
                <a:latin typeface="XCCW Joined 6a" pitchFamily="66" charset="0"/>
              </a:rPr>
              <a:t>                        &amp; Miss Llewellyn</a:t>
            </a:r>
          </a:p>
          <a:p>
            <a:pPr marL="0" indent="0">
              <a:buNone/>
            </a:pPr>
            <a:r>
              <a:rPr lang="en-GB" dirty="0"/>
              <a:t> </a:t>
            </a:r>
            <a:r>
              <a:rPr lang="en-GB" dirty="0" smtClean="0"/>
              <a:t>                             </a:t>
            </a:r>
            <a:r>
              <a:rPr lang="en-GB" dirty="0" smtClean="0">
                <a:latin typeface="XCCW Joined 6a" pitchFamily="66" charset="0"/>
              </a:rPr>
              <a:t>(split Yr1/2  class)  </a:t>
            </a:r>
            <a:endParaRPr lang="en-GB" dirty="0">
              <a:latin typeface="XCCW Joined 6a" pitchFamily="66" charset="0"/>
            </a:endParaRPr>
          </a:p>
        </p:txBody>
      </p:sp>
      <p:pic>
        <p:nvPicPr>
          <p:cNvPr id="2050" name="Picture 2" descr="M:\Photos\Staff &amp; Governors\Gareth Jon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1338" y="1478822"/>
            <a:ext cx="853119" cy="1137493"/>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M:\Photos\Staff &amp; Governors\Helen Smith.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9723" y="2932149"/>
            <a:ext cx="883832" cy="117844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Gemma Gardner"/>
          <p:cNvPicPr>
            <a:picLocks noChangeAspect="1" noChangeArrowheads="1"/>
          </p:cNvPicPr>
          <p:nvPr/>
        </p:nvPicPr>
        <p:blipFill>
          <a:blip r:embed="rId4">
            <a:extLst>
              <a:ext uri="{28A0092B-C50C-407E-A947-70E740481C1C}">
                <a14:useLocalDpi xmlns:a14="http://schemas.microsoft.com/office/drawing/2010/main" val="0"/>
              </a:ext>
            </a:extLst>
          </a:blip>
          <a:srcRect l="1900" r="1900"/>
          <a:stretch>
            <a:fillRect/>
          </a:stretch>
        </p:blipFill>
        <p:spPr bwMode="auto">
          <a:xfrm>
            <a:off x="7812360" y="2932149"/>
            <a:ext cx="798544" cy="11567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2360" y="1494651"/>
            <a:ext cx="816864" cy="1121664"/>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28990" y="5013176"/>
            <a:ext cx="868327" cy="1233919"/>
          </a:xfrm>
          <a:prstGeom prst="rect">
            <a:avLst/>
          </a:prstGeom>
        </p:spPr>
      </p:pic>
      <p:sp>
        <p:nvSpPr>
          <p:cNvPr id="6" name="AutoShape 2" descr="data:image/jpeg;base64,/9j/4AAQSkZJRgABAQAAAQABAAD/2wBDABALDA4MChAODQ4SERATGCgaGBYWGDEjJR0oOjM9PDkzODdASFxOQERXRTc4UG1RV19iZ2hnPk1xeXBkeFxlZ2P/2wBDARESEhgVGC8aGi9jQjhCY2NjY2NjY2NjY2NjY2NjY2NjY2NjY2NjY2NjY2NjY2NjY2NjY2NjY2NjY2NjY2NjY2P/wAARCADRAJ4DASIAAhEBAxEB/8QAGgAAAgMBAQAAAAAAAAAAAAAAAgMBBAUABv/EADkQAAEDAgQDBgQFBAEFAAAAAAEAAgMEEQUSITEiMnETNEFRYXIjM2KBFCRCQ1IGJZHBsRVEgqHw/8QAGAEBAQEBAQAAAAAAAAAAAAAAAAIBAwT/xAAeEQEBAQADAQEBAQEAAAAAAAAAAQIRITFBAxIyIv/aAAwDAQACEQMRAD8AfTczeq9HLqyI/SvOU+jvuvRSH4MPtXB1pShTdQsEFCpJUFAuX5buiKn/AG/shl+W7oipuVn2QW8U+YzoqKvYnzs6KihAlZ0+tQ/qtFyzpe8vQaDdKOEdUCZ/2sPQpZQCUJGqMqEAHQfZPw0fmI0l3KU/DO8N6IxFdrVPVdPrDeqk6quUarQ833Xoz3eG/kV5yLmPVeiGtJEgWoJUlQdkAlcUJOq4nVAMnI7oipeWP7IZDwO6KaXlYgu4nzM6Kgr2J8zOioIIKz5e8P6q85wB1Kz5HD8Q7XxQaR7tD0SyjJ/Lw+1AgHMhLlJQoOdylWcM+cPaqz+Uq5hw4yfpQV6nvD+qUjqNZn+5LQVY/mkL0URvQxn1XnW6VDuq34NcPZ1RqELlKFxRgTuoK47qHIBeeB3RHSnhYlvPA7oppjwMtujVvGJmRZMx1tsvP1VfI7hj4R6K7XNdLNI97tBzO/0s2pYYqfNaz5NvQKeVzPDOqKt7XcTnOd5XVZtRUOOZvCFcioc3G9BURtDePSNuzBu9VGcLFLjMoa1kwzMGgcFtRSte27SvGSxVMrs+jWjla3ZXcHxN8VQKebS/mqsTZw9SUKgOuuUsQ7lKu0G7vaqLuUrQoP19EFOX5rupS0cnO7qgQVX6VT/ctylP9vHVYk2lZJ7lsUh/t59yNoroXLrqCgFc/lUKHHhQA88J6Lqd1omebtAhceE9EVOMzoD4NaSs0vJlcGhoibsOYqjLH+IlAFreHRTiU+VrBfV7lNEcrS9//wA1RFqta3s8kTOd+vRqr/h2A8XErkfx6iWofts1KmcM2iuLmVGdrWnhFlk4jFkdHUN0LXC61J5GXNyAqNc5r6OTKb6XVRG3o6KXtadjr+CsLEwKqzx5CfDRbBcjgJ2xWhQcj1mF3D91fpZAyF9ysFV3MeqhRmBXXQVqrStk6rVoj+Rf1WVWaVr1pUBvRyI2mqEIXFBHiluOqIpb0ah+yNruyAH0oDqQl1b8uc+TVOl5ZdfLnxGBng1pcUdRVZIst7X1PRZ88ubEerbJ0VE/EXyOuct7fZbIqKs+LPdaKne8NHotWga6qp8zzqAkHB2MeA3T1staliZFFkBvbdVbF5mvryGKZxUFrRsV1N2r+B9yxwsbrTxSFral19kuJrQ3hW89IuO1HBZXRVJYf0my9PmuvLQDLXykfzXo435o2nzCVyOumtccpCrtOiLMpBhFdAFKAa7vp9QtDDj+VmWdX98HRX8MPwZh9KBl1N0C5BxSnFG46pTlrXF1hdUqmTOHq0ToqFjZ4Pmp1FZY1U/sqoSfSt3AX2w5riNSTdYeJREsdl3atD+n6kSUHZk8TCts6Xm8aW8SrsvDHzFFTienowbNc52puqclI+WoL2y5HbgkXV1kTuzH4ipeCN7DROnTmsutnlmcc4t1VWneWuybhXK6KIE5Hvk3GvgqYDaaEkfpaq+I0qwn40jvrK9DTd3Z0WDQwuleG+ZuV6JoytACyuFEFF+JSgv8RYHBEgRIIxLSqZ0V3CzwSj6VRxL57Fcwo/M9hWh11xKBc46IBcdUDlJ3QFa1zuVVNog//KtP2VUSxMh+M6wSzlWZfijOwFzgqtLGacOfGdn/APoq2yN9Q5z4ATGHWBdujFI9pdmbYFT506cLELmvs66OUucLBVAMoynwXPnfE3cOHqsVyTNG4a3ukvopalrbaR73Vima6qlIe45RrotKwa0BugCpy3pRpqVlOOHfzVkIy1DayOaUsfNR+CWPnLA8KUIUlAOJfMjurmE8zvaf+FUxXmiVnCD8U+1V8addQ46KHHVQSgE7pbntYLvNghnqGQ6uOvksepqnzOJOy2R2x+V13VisxL9MWnqstzy43LroHvuUAcr4eiTOfGzgtQAHxO87hak8nDovLwymKQOC2hP2sfquW89ue/Sp38STK9pZsplDnbpOUk2WRyJNdLRzNLACxw1BWhBi1NLYOd2bvJyzqiHtWkeN1nyxPhtnG6ucVHD2AIOxBHoucF5Wkr5qWQFrrt8WnZekpqqOphbIw7+Hkss4Tc8DSf3k87pVvi/ZSw0bKVA2UlBGLft9U3CD8cdEnFuSP3JmEO/MtVN+LB3SqqUQQl/j4JxHEVj4nPnmyDlYtnbr+WP60pzSukddx1KQ83RE6pRKt7r0VJoUoP1THcV0j0K159XtYzaK7QVOmR24Wa12mUo43ljg4KdTllvMb9w9qQOCW/khhmu0EbFETd3ouTmBwAWdXPz3Z/HVaLjcnw10BVRzWiqAfyysLPv4Lc+prLWjhFT2VR2TuV//ACs+2qm5a7M3cG66XuF8etJSmG8p6LoZe1gjk/kLoITeRy5uS4FBUBcVg7Fj8Fh+pTg5/NMUYr3YH6kOEn81H1VfGrlTJ2TJHnwXnZHkvudzqtjGH2Zl/k9YbzZyrL2fhOM8oeeFJvcJkmyRmylW6apbjkddRI27czVMumvgUsOyOseUo4VAN9fFNB8f8pUgyPuNiiafEImLtHNldkOztlog6LD2K1KSftWWPMN1z1PpTXlskl7W1v0VWrbwNk/g4FWzuglZnjcPMKOUfGbiEH4atkjG17t6FVnBXK5ryyCZ9znZa59NFUdqAu2fGzxs4RLnosh3Y6ysUpvI9UsH0jl6hXKLV0iiuOvV4LioCkKBGKd1PUJeFH8zH1R4n3R3UJWFm1RH1VNHjXOPcVjvAWzjejv/ADKxHlXl7fx/wWXaWSX+iY8pL1TNUN9MrtilOOVuV/2RHRBLxNCOOjWjPDr+lLjOV2qfG3LEb7u3SnNRvH03Qi3gpikdFICNwlMJtZEdeqNa5kDoc7VxqYmMzPeAs2F5cOxz5A/S/kkVdNNSy5J/sfBy5/z25b1ctGaYVWHNyMNonut0WcRwrZw2OH/ohDrZ3ZiT6eCxyty3F6aOEHhlHRX6H9fVZOGvyzlv8mla1ByP9yzTnv1d8FyjwUONguaHYl3R6r4afjR9VaxDucipYefiRrotaxzc+5YT91vY0Ltf7lgvVZev8r/wS5KcmOKW7dUzRbkl+h0TnJL0cNHMc9+vgjXR8gRo6ydAAR2CEt8kNyh452mqvQ1DaiFsM4zOZy9FRJQtcWvDm+CnU5iNcVsuIdaOJtmn9KyHaON/NblPPTNh7ZpsbbeKwXOzOJHiVGJwnJkD8kzHeq3aD5b/AHLzhNgvQ4W7PSh3rqq0na8Cq9bUimiDzrd1k8LLx42pY/f/AKXOObXr+5ydFRoDxMV6s7tJ7VnUJ1ar+L+NLFRmZL/ledfuvS1ozGQeY/0vNyizlWXo/H/PBDkBRuS3FUrRT0l/ME1yU/dHDSww8IRgpMbuFHda6S9DJQFddCSsLXEqCoXIg2CVsefM3NdunVKGwQ3XPdlanCOUF13LbwOfNG+E24eILBBV7C5+xq2G1w7h/wArNRPPL0wWT/UBHYwj6iVqjdY/9QXIgHVcp6lvVfdZPaVmUX6Vy5VPFTxr1PzHe3/S83NzFcuVZen8fqu5KcuXKlaKckybrly159mR7fdM8Vy5F58QoK5chQrly5YkKGbcLlyOYQrFJ3mP3hcuSsy9YN1kY/8As/dcuXKesr//2Q=="/>
          <p:cNvSpPr>
            <a:spLocks noChangeAspect="1" noChangeArrowheads="1"/>
          </p:cNvSpPr>
          <p:nvPr/>
        </p:nvSpPr>
        <p:spPr bwMode="auto">
          <a:xfrm>
            <a:off x="205462" y="2785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data:image/jpeg;base64,/9j/4AAQSkZJRgABAQAAAQABAAD/2wBDABALDA4MChAODQ4SERATGCgaGBYWGDEjJR0oOjM9PDkzODdASFxOQERXRTc4UG1RV19iZ2hnPk1xeXBkeFxlZ2P/2wBDARESEhgVGC8aGi9jQjhCY2NjY2NjY2NjY2NjY2NjY2NjY2NjY2NjY2NjY2NjY2NjY2NjY2NjY2NjY2NjY2NjY2P/wAARCADRAJ4DASIAAhEBAxEB/8QAGgAAAgMBAQAAAAAAAAAAAAAAAgMBBAUABv/EADkQAAEDAgQDBgQFBAEFAAAAAAEAAgMEEQUSITEiMnETNEFRYXIjM2KBFCRCQ1IGJZHBsRVEgqHw/8QAGAEBAQEBAQAAAAAAAAAAAAAAAAIBAwT/xAAeEQEBAQADAQEBAQEAAAAAAAAAAQIRITFBAxIyIv/aAAwDAQACEQMRAD8AfTczeq9HLqyI/SvOU+jvuvRSH4MPtXB1pShTdQsEFCpJUFAuX5buiKn/AG/shl+W7oipuVn2QW8U+YzoqKvYnzs6KihAlZ0+tQ/qtFyzpe8vQaDdKOEdUCZ/2sPQpZQCUJGqMqEAHQfZPw0fmI0l3KU/DO8N6IxFdrVPVdPrDeqk6quUarQ833Xoz3eG/kV5yLmPVeiGtJEgWoJUlQdkAlcUJOq4nVAMnI7oipeWP7IZDwO6KaXlYgu4nzM6Kgr2J8zOioIIKz5e8P6q85wB1Kz5HD8Q7XxQaR7tD0SyjJ/Lw+1AgHMhLlJQoOdylWcM+cPaqz+Uq5hw4yfpQV6nvD+qUjqNZn+5LQVY/mkL0URvQxn1XnW6VDuq34NcPZ1RqELlKFxRgTuoK47qHIBeeB3RHSnhYlvPA7oppjwMtujVvGJmRZMx1tsvP1VfI7hj4R6K7XNdLNI97tBzO/0s2pYYqfNaz5NvQKeVzPDOqKt7XcTnOd5XVZtRUOOZvCFcioc3G9BURtDePSNuzBu9VGcLFLjMoa1kwzMGgcFtRSte27SvGSxVMrs+jWjla3ZXcHxN8VQKebS/mqsTZw9SUKgOuuUsQ7lKu0G7vaqLuUrQoP19EFOX5rupS0cnO7qgQVX6VT/ctylP9vHVYk2lZJ7lsUh/t59yNoroXLrqCgFc/lUKHHhQA88J6Lqd1omebtAhceE9EVOMzoD4NaSs0vJlcGhoibsOYqjLH+IlAFreHRTiU+VrBfV7lNEcrS9//wA1RFqta3s8kTOd+vRqr/h2A8XErkfx6iWofts1KmcM2iuLmVGdrWnhFlk4jFkdHUN0LXC61J5GXNyAqNc5r6OTKb6XVRG3o6KXtadjr+CsLEwKqzx5CfDRbBcjgJ2xWhQcj1mF3D91fpZAyF9ysFV3MeqhRmBXXQVqrStk6rVoj+Rf1WVWaVr1pUBvRyI2mqEIXFBHiluOqIpb0ah+yNruyAH0oDqQl1b8uc+TVOl5ZdfLnxGBng1pcUdRVZIst7X1PRZ88ubEerbJ0VE/EXyOuct7fZbIqKs+LPdaKne8NHotWga6qp8zzqAkHB2MeA3T1staliZFFkBvbdVbF5mvryGKZxUFrRsV1N2r+B9yxwsbrTxSFral19kuJrQ3hW89IuO1HBZXRVJYf0my9PmuvLQDLXykfzXo435o2nzCVyOumtccpCrtOiLMpBhFdAFKAa7vp9QtDDj+VmWdX98HRX8MPwZh9KBl1N0C5BxSnFG46pTlrXF1hdUqmTOHq0ToqFjZ4Pmp1FZY1U/sqoSfSt3AX2w5riNSTdYeJREsdl3atD+n6kSUHZk8TCts6Xm8aW8SrsvDHzFFTienowbNc52puqclI+WoL2y5HbgkXV1kTuzH4ipeCN7DROnTmsutnlmcc4t1VWneWuybhXK6KIE5Hvk3GvgqYDaaEkfpaq+I0qwn40jvrK9DTd3Z0WDQwuleG+ZuV6JoytACyuFEFF+JSgv8RYHBEgRIIxLSqZ0V3CzwSj6VRxL57Fcwo/M9hWh11xKBc46IBcdUDlJ3QFa1zuVVNog//KtP2VUSxMh+M6wSzlWZfijOwFzgqtLGacOfGdn/APoq2yN9Q5z4ATGHWBdujFI9pdmbYFT506cLELmvs66OUucLBVAMoynwXPnfE3cOHqsVyTNG4a3ukvopalrbaR73Vima6qlIe45RrotKwa0BugCpy3pRpqVlOOHfzVkIy1DayOaUsfNR+CWPnLA8KUIUlAOJfMjurmE8zvaf+FUxXmiVnCD8U+1V8addQ46KHHVQSgE7pbntYLvNghnqGQ6uOvksepqnzOJOy2R2x+V13VisxL9MWnqstzy43LroHvuUAcr4eiTOfGzgtQAHxO87hak8nDovLwymKQOC2hP2sfquW89ue/Sp38STK9pZsplDnbpOUk2WRyJNdLRzNLACxw1BWhBi1NLYOd2bvJyzqiHtWkeN1nyxPhtnG6ucVHD2AIOxBHoucF5Wkr5qWQFrrt8WnZekpqqOphbIw7+Hkss4Tc8DSf3k87pVvi/ZSw0bKVA2UlBGLft9U3CD8cdEnFuSP3JmEO/MtVN+LB3SqqUQQl/j4JxHEVj4nPnmyDlYtnbr+WP60pzSukddx1KQ83RE6pRKt7r0VJoUoP1THcV0j0K159XtYzaK7QVOmR24Wa12mUo43ljg4KdTllvMb9w9qQOCW/khhmu0EbFETd3ouTmBwAWdXPz3Z/HVaLjcnw10BVRzWiqAfyysLPv4Lc+prLWjhFT2VR2TuV//ACs+2qm5a7M3cG66XuF8etJSmG8p6LoZe1gjk/kLoITeRy5uS4FBUBcVg7Fj8Fh+pTg5/NMUYr3YH6kOEn81H1VfGrlTJ2TJHnwXnZHkvudzqtjGH2Zl/k9YbzZyrL2fhOM8oeeFJvcJkmyRmylW6apbjkddRI27czVMumvgUsOyOseUo4VAN9fFNB8f8pUgyPuNiiafEImLtHNldkOztlog6LD2K1KSftWWPMN1z1PpTXlskl7W1v0VWrbwNk/g4FWzuglZnjcPMKOUfGbiEH4atkjG17t6FVnBXK5ryyCZ9znZa59NFUdqAu2fGzxs4RLnosh3Y6ysUpvI9UsH0jl6hXKLV0iiuOvV4LioCkKBGKd1PUJeFH8zH1R4n3R3UJWFm1RH1VNHjXOPcVjvAWzjejv/ADKxHlXl7fx/wWXaWSX+iY8pL1TNUN9MrtilOOVuV/2RHRBLxNCOOjWjPDr+lLjOV2qfG3LEb7u3SnNRvH03Qi3gpikdFICNwlMJtZEdeqNa5kDoc7VxqYmMzPeAs2F5cOxz5A/S/kkVdNNSy5J/sfBy5/z25b1ctGaYVWHNyMNonut0WcRwrZw2OH/ohDrZ3ZiT6eCxyty3F6aOEHhlHRX6H9fVZOGvyzlv8mla1ByP9yzTnv1d8FyjwUONguaHYl3R6r4afjR9VaxDucipYefiRrotaxzc+5YT91vY0Ltf7lgvVZev8r/wS5KcmOKW7dUzRbkl+h0TnJL0cNHMc9+vgjXR8gRo6ydAAR2CEt8kNyh452mqvQ1DaiFsM4zOZy9FRJQtcWvDm+CnU5iNcVsuIdaOJtmn9KyHaON/NblPPTNh7ZpsbbeKwXOzOJHiVGJwnJkD8kzHeq3aD5b/AHLzhNgvQ4W7PSh3rqq0na8Cq9bUimiDzrd1k8LLx42pY/f/AKXOObXr+5ydFRoDxMV6s7tJ7VnUJ1ar+L+NLFRmZL/ledfuvS1ozGQeY/0vNyizlWXo/H/PBDkBRuS3FUrRT0l/ME1yU/dHDSww8IRgpMbuFHda6S9DJQFddCSsLXEqCoXIg2CVsefM3NdunVKGwQ3XPdlanCOUF13LbwOfNG+E24eILBBV7C5+xq2G1w7h/wArNRPPL0wWT/UBHYwj6iVqjdY/9QXIgHVcp6lvVfdZPaVmUX6Vy5VPFTxr1PzHe3/S83NzFcuVZen8fqu5KcuXKlaKckybrly159mR7fdM8Vy5F58QoK5chQrly5YkKGbcLlyOYQrFJ3mP3hcuSsy9YN1kY/8As/dcuXKesr//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7"/>
          <a:stretch>
            <a:fillRect/>
          </a:stretch>
        </p:blipFill>
        <p:spPr>
          <a:xfrm>
            <a:off x="6733221" y="4993932"/>
            <a:ext cx="930334" cy="1230632"/>
          </a:xfrm>
          <a:prstGeom prst="rect">
            <a:avLst/>
          </a:prstGeom>
        </p:spPr>
      </p:pic>
    </p:spTree>
    <p:extLst>
      <p:ext uri="{BB962C8B-B14F-4D97-AF65-F5344CB8AC3E}">
        <p14:creationId xmlns:p14="http://schemas.microsoft.com/office/powerpoint/2010/main" val="1730072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3439" y="260648"/>
            <a:ext cx="7125113" cy="924475"/>
          </a:xfrm>
        </p:spPr>
        <p:txBody>
          <a:bodyPr/>
          <a:lstStyle/>
          <a:p>
            <a:r>
              <a:rPr lang="en-GB" dirty="0" smtClean="0">
                <a:latin typeface="XCCW Joined 6a" pitchFamily="66" charset="0"/>
              </a:rPr>
              <a:t>Year 2 Curriculum</a:t>
            </a:r>
            <a:endParaRPr lang="en-GB" dirty="0">
              <a:latin typeface="XCCW Joined 6a" pitchFamily="66" charset="0"/>
            </a:endParaRPr>
          </a:p>
        </p:txBody>
      </p:sp>
      <p:sp>
        <p:nvSpPr>
          <p:cNvPr id="3" name="Content Placeholder 2"/>
          <p:cNvSpPr>
            <a:spLocks noGrp="1"/>
          </p:cNvSpPr>
          <p:nvPr>
            <p:ph idx="1"/>
          </p:nvPr>
        </p:nvSpPr>
        <p:spPr>
          <a:xfrm>
            <a:off x="251520" y="1185123"/>
            <a:ext cx="8568952" cy="5268213"/>
          </a:xfrm>
        </p:spPr>
        <p:txBody>
          <a:bodyPr>
            <a:normAutofit/>
          </a:bodyPr>
          <a:lstStyle/>
          <a:p>
            <a:r>
              <a:rPr lang="en-GB" dirty="0" smtClean="0">
                <a:latin typeface="XCCW Joined 6a" pitchFamily="66" charset="0"/>
              </a:rPr>
              <a:t>At the beginning of the year 2 we aim to have similar expectation of the children as we have at the end of year 1 </a:t>
            </a:r>
          </a:p>
          <a:p>
            <a:endParaRPr lang="en-GB" dirty="0" smtClean="0">
              <a:latin typeface="XCCW Joined 6a" pitchFamily="66" charset="0"/>
            </a:endParaRPr>
          </a:p>
          <a:p>
            <a:r>
              <a:rPr lang="en-GB" dirty="0" smtClean="0">
                <a:latin typeface="XCCW Joined 6a" pitchFamily="66" charset="0"/>
              </a:rPr>
              <a:t>The curriculum does step up a gear each year but we gently  increase the level of work the children are doing as the year progresses – we don’t have a sudden leap at the beginning of a year.</a:t>
            </a:r>
          </a:p>
          <a:p>
            <a:endParaRPr lang="en-GB" dirty="0" smtClean="0">
              <a:latin typeface="XCCW Joined 6a" pitchFamily="66" charset="0"/>
            </a:endParaRPr>
          </a:p>
          <a:p>
            <a:r>
              <a:rPr lang="en-GB" dirty="0" smtClean="0">
                <a:latin typeface="XCCW Joined 6a" pitchFamily="66" charset="0"/>
              </a:rPr>
              <a:t>We will be asking the children to work more independently and for longer periods of time as the year goes on and we find that most children are ready for this challenge.</a:t>
            </a:r>
          </a:p>
          <a:p>
            <a:endParaRPr lang="en-GB" dirty="0" smtClean="0">
              <a:latin typeface="XCCW Joined 6a" pitchFamily="66" charset="0"/>
            </a:endParaRPr>
          </a:p>
          <a:p>
            <a:r>
              <a:rPr lang="en-GB" dirty="0" smtClean="0">
                <a:latin typeface="XCCW Joined 6a" pitchFamily="66" charset="0"/>
              </a:rPr>
              <a:t>We will have KS1 Maths and English Curriculum evening on October 9</a:t>
            </a:r>
            <a:r>
              <a:rPr lang="en-GB" baseline="30000" dirty="0" smtClean="0">
                <a:latin typeface="XCCW Joined 6a" pitchFamily="66" charset="0"/>
              </a:rPr>
              <a:t>th</a:t>
            </a:r>
            <a:r>
              <a:rPr lang="en-GB" dirty="0" smtClean="0">
                <a:latin typeface="XCCW Joined 6a" pitchFamily="66" charset="0"/>
              </a:rPr>
              <a:t> at 6 pm when we will explain in more depth about the skills children will learning in year 2.</a:t>
            </a:r>
            <a:endParaRPr lang="en-GB" dirty="0">
              <a:latin typeface="XCCW Joined 6a" pitchFamily="66" charset="0"/>
            </a:endParaRPr>
          </a:p>
        </p:txBody>
      </p:sp>
    </p:spTree>
    <p:extLst>
      <p:ext uri="{BB962C8B-B14F-4D97-AF65-F5344CB8AC3E}">
        <p14:creationId xmlns:p14="http://schemas.microsoft.com/office/powerpoint/2010/main" val="11011300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CW Cursive Writing 6" panose="03050602040000000000" pitchFamily="66" charset="0"/>
              </a:rPr>
              <a:t>Shhh</a:t>
            </a:r>
            <a:r>
              <a:rPr lang="en-GB" dirty="0" smtClean="0">
                <a:latin typeface="CCW Cursive Writing 6" panose="03050602040000000000" pitchFamily="66" charset="0"/>
              </a:rPr>
              <a:t>… SAT’s</a:t>
            </a:r>
            <a:endParaRPr lang="en-GB" dirty="0">
              <a:latin typeface="CCW Cursive Writing 6" panose="03050602040000000000" pitchFamily="66" charset="0"/>
            </a:endParaRPr>
          </a:p>
        </p:txBody>
      </p:sp>
      <p:sp>
        <p:nvSpPr>
          <p:cNvPr id="3" name="Content Placeholder 2"/>
          <p:cNvSpPr>
            <a:spLocks noGrp="1"/>
          </p:cNvSpPr>
          <p:nvPr>
            <p:ph idx="1"/>
          </p:nvPr>
        </p:nvSpPr>
        <p:spPr>
          <a:xfrm>
            <a:off x="395536" y="1807361"/>
            <a:ext cx="8352928" cy="4051437"/>
          </a:xfrm>
        </p:spPr>
        <p:txBody>
          <a:bodyPr/>
          <a:lstStyle/>
          <a:p>
            <a:r>
              <a:rPr lang="en-GB" dirty="0" smtClean="0">
                <a:latin typeface="CCW Cursive Writing 6" panose="03050602040000000000" pitchFamily="66" charset="0"/>
              </a:rPr>
              <a:t>We do not talk to the children about SAT’s at all during year 2, while at the same time quietly preparing them for their ‘booklets’.</a:t>
            </a:r>
          </a:p>
          <a:p>
            <a:r>
              <a:rPr lang="en-GB" dirty="0" smtClean="0">
                <a:latin typeface="CCW Cursive Writing 6" panose="03050602040000000000" pitchFamily="66" charset="0"/>
              </a:rPr>
              <a:t>Please try not to mention them to your children as it can have detrimental affect on their learning.</a:t>
            </a:r>
          </a:p>
          <a:p>
            <a:r>
              <a:rPr lang="en-GB" dirty="0" smtClean="0">
                <a:latin typeface="CCW Cursive Writing 6" panose="03050602040000000000" pitchFamily="66" charset="0"/>
              </a:rPr>
              <a:t>The SAT’s scores are not the information that we pass to the junior school – we teacher assess children at the end of the year and this is the information that we pass on.</a:t>
            </a:r>
            <a:endParaRPr lang="en-GB" dirty="0">
              <a:latin typeface="CCW Cursive Writing 6" panose="03050602040000000000" pitchFamily="66" charset="0"/>
            </a:endParaRPr>
          </a:p>
        </p:txBody>
      </p:sp>
    </p:spTree>
    <p:extLst>
      <p:ext uri="{BB962C8B-B14F-4D97-AF65-F5344CB8AC3E}">
        <p14:creationId xmlns:p14="http://schemas.microsoft.com/office/powerpoint/2010/main" val="3046186848"/>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675724"/>
            <a:ext cx="4608513" cy="924475"/>
          </a:xfrm>
        </p:spPr>
        <p:txBody>
          <a:bodyPr/>
          <a:lstStyle/>
          <a:p>
            <a:r>
              <a:rPr lang="en-GB" dirty="0" smtClean="0">
                <a:latin typeface="CCW Cursive Writing 6" panose="03050602040000000000" pitchFamily="66" charset="0"/>
              </a:rPr>
              <a:t>Year 2 is fun!</a:t>
            </a:r>
            <a:endParaRPr lang="en-GB" dirty="0">
              <a:latin typeface="CCW Cursive Writing 6" panose="03050602040000000000" pitchFamily="66" charset="0"/>
            </a:endParaRPr>
          </a:p>
        </p:txBody>
      </p:sp>
      <p:sp>
        <p:nvSpPr>
          <p:cNvPr id="3" name="Content Placeholder 2"/>
          <p:cNvSpPr>
            <a:spLocks noGrp="1"/>
          </p:cNvSpPr>
          <p:nvPr>
            <p:ph idx="1"/>
          </p:nvPr>
        </p:nvSpPr>
        <p:spPr>
          <a:xfrm>
            <a:off x="323528" y="1807361"/>
            <a:ext cx="7811027" cy="4051437"/>
          </a:xfrm>
        </p:spPr>
        <p:txBody>
          <a:bodyPr/>
          <a:lstStyle/>
          <a:p>
            <a:r>
              <a:rPr lang="en-GB" dirty="0" smtClean="0">
                <a:latin typeface="CCW Cursive Writing 6" panose="03050602040000000000" pitchFamily="66" charset="0"/>
              </a:rPr>
              <a:t>While we have high expectations of children across the school we also like to make sure that all of our children are having fun! </a:t>
            </a:r>
          </a:p>
          <a:p>
            <a:r>
              <a:rPr lang="en-GB" dirty="0" smtClean="0">
                <a:latin typeface="CCW Cursive Writing 6" panose="03050602040000000000" pitchFamily="66" charset="0"/>
              </a:rPr>
              <a:t>Year 2 children do still get to play outside, do lots of practical work and  experimenting in the same way that the younger children do!</a:t>
            </a:r>
          </a:p>
          <a:p>
            <a:endParaRPr lang="en-GB" dirty="0"/>
          </a:p>
          <a:p>
            <a:pPr marL="0" indent="0">
              <a:buNone/>
            </a:pPr>
            <a:endParaRPr lang="en-GB" dirty="0"/>
          </a:p>
        </p:txBody>
      </p:sp>
      <p:pic>
        <p:nvPicPr>
          <p:cNvPr id="3074" name="Picture 2" descr="M:\Photos\photos 2016-17\term 5 website\Rowan\Wonder Week\DSCF91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260648"/>
            <a:ext cx="2411760" cy="180882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M:\Photos\photos 2016-17\Circus day KS1\ribbon dancing\DSCF890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12260" y="4955534"/>
            <a:ext cx="1943708" cy="145778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M:\Photos\photos 2016-17\term 4 website\Rowan\DSCF888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309" y="4740209"/>
            <a:ext cx="1358817" cy="1811756"/>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M:\Photos\photos 2016-17\term 4 website\Rowan\DSCF898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06825" y="4989172"/>
            <a:ext cx="2267744" cy="170080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Photos\Rowan\2016-17\Term 3\DSCF867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512" y="116632"/>
            <a:ext cx="1347614" cy="179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865455"/>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CW Cursive Writing 6" panose="03050602040000000000" pitchFamily="66" charset="0"/>
              </a:rPr>
              <a:t>Topics 2018 -2019</a:t>
            </a:r>
            <a:endParaRPr lang="en-GB" dirty="0">
              <a:latin typeface="CCW Cursive Writing 6" panose="03050602040000000000" pitchFamily="66" charset="0"/>
            </a:endParaRPr>
          </a:p>
        </p:txBody>
      </p:sp>
      <p:sp>
        <p:nvSpPr>
          <p:cNvPr id="3" name="Content Placeholder 2"/>
          <p:cNvSpPr>
            <a:spLocks noGrp="1"/>
          </p:cNvSpPr>
          <p:nvPr>
            <p:ph idx="1"/>
          </p:nvPr>
        </p:nvSpPr>
        <p:spPr>
          <a:xfrm>
            <a:off x="307975" y="4869160"/>
            <a:ext cx="8368481" cy="1728192"/>
          </a:xfrm>
        </p:spPr>
        <p:txBody>
          <a:bodyPr>
            <a:normAutofit/>
          </a:bodyPr>
          <a:lstStyle/>
          <a:p>
            <a:r>
              <a:rPr lang="en-GB" dirty="0" smtClean="0">
                <a:latin typeface="CCW Cursive Writing 6" panose="03050602040000000000" pitchFamily="66" charset="0"/>
              </a:rPr>
              <a:t>Our topic in September will be Pirates across the school.</a:t>
            </a:r>
          </a:p>
          <a:p>
            <a:r>
              <a:rPr lang="en-GB" dirty="0" smtClean="0">
                <a:latin typeface="CCW Cursive Writing 6" panose="03050602040000000000" pitchFamily="66" charset="0"/>
              </a:rPr>
              <a:t>We will move onto ‘Celebrations’  before Christmas and then ‘Space’ in January.</a:t>
            </a:r>
            <a:endParaRPr lang="en-GB" dirty="0">
              <a:latin typeface="CCW Cursive Writing 6" panose="03050602040000000000" pitchFamily="66" charset="0"/>
            </a:endParaRPr>
          </a:p>
        </p:txBody>
      </p:sp>
      <p:sp>
        <p:nvSpPr>
          <p:cNvPr id="4" name="AutoShape 2" descr="Image result for superher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superher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superher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2743199" y="1600199"/>
            <a:ext cx="2900363" cy="2900363"/>
          </a:xfrm>
          <a:prstGeom prst="rect">
            <a:avLst/>
          </a:prstGeom>
        </p:spPr>
      </p:pic>
    </p:spTree>
    <p:extLst>
      <p:ext uri="{BB962C8B-B14F-4D97-AF65-F5344CB8AC3E}">
        <p14:creationId xmlns:p14="http://schemas.microsoft.com/office/powerpoint/2010/main" val="1908011675"/>
      </p:ext>
    </p:extLst>
  </p:cSld>
  <p:clrMapOvr>
    <a:masterClrMapping/>
  </p:clrMapOvr>
  <p:transition spd="slow">
    <p:randomBar dir="vert"/>
  </p:transition>
  <p:timing>
    <p:tnLst>
      <p:par>
        <p:cTn id="1" dur="indefinite" restart="never" nodeType="tmRoot"/>
      </p:par>
    </p:tnLst>
  </p:timing>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TM02455596[[fn=Spring]]</Template>
  <TotalTime>151</TotalTime>
  <Words>430</Words>
  <Application>Microsoft Office PowerPoint</Application>
  <PresentationFormat>On-screen Show (4:3)</PresentationFormat>
  <Paragraphs>41</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CCW Cursive Writing 6</vt:lpstr>
      <vt:lpstr>Courier New</vt:lpstr>
      <vt:lpstr>Trebuchet MS</vt:lpstr>
      <vt:lpstr>Verdana</vt:lpstr>
      <vt:lpstr>Wingdings 2</vt:lpstr>
      <vt:lpstr>XCCW Joined 6a</vt:lpstr>
      <vt:lpstr>Spring</vt:lpstr>
      <vt:lpstr>Year 2 Transition Meeting</vt:lpstr>
      <vt:lpstr>Transition </vt:lpstr>
      <vt:lpstr>Meet the Year 2 Team</vt:lpstr>
      <vt:lpstr>Year 2 Curriculum</vt:lpstr>
      <vt:lpstr>Shhh… SAT’s</vt:lpstr>
      <vt:lpstr>Year 2 is fun!</vt:lpstr>
      <vt:lpstr>Topics 2018 -2019</vt:lpstr>
    </vt:vector>
  </TitlesOfParts>
  <Company>The Grange School &amp; Sports College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Transition Meeting</dc:title>
  <dc:creator>jr.ci</dc:creator>
  <cp:lastModifiedBy>Jenni Rylands</cp:lastModifiedBy>
  <cp:revision>15</cp:revision>
  <dcterms:created xsi:type="dcterms:W3CDTF">2017-06-14T10:03:31Z</dcterms:created>
  <dcterms:modified xsi:type="dcterms:W3CDTF">2018-07-04T08:23:06Z</dcterms:modified>
</cp:coreProperties>
</file>